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0"/>
      <p:bold r:id="rId11"/>
      <p:italic r:id="rId12"/>
      <p:boldItalic r:id="rId13"/>
    </p:embeddedFont>
    <p:embeddedFont>
      <p:font typeface="Economica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230221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9199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881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-make a trump joke</a:t>
            </a:r>
          </a:p>
        </p:txBody>
      </p:sp>
    </p:spTree>
    <p:extLst>
      <p:ext uri="{BB962C8B-B14F-4D97-AF65-F5344CB8AC3E}">
        <p14:creationId xmlns:p14="http://schemas.microsoft.com/office/powerpoint/2010/main" val="13437815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-would crash a webpage when it took regular expressions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-information hiding. Web API’s like to crash with changes. Easier to maintain if only one webpage is supported. </a:t>
            </a:r>
          </a:p>
        </p:txBody>
      </p:sp>
    </p:spTree>
    <p:extLst>
      <p:ext uri="{BB962C8B-B14F-4D97-AF65-F5344CB8AC3E}">
        <p14:creationId xmlns:p14="http://schemas.microsoft.com/office/powerpoint/2010/main" val="989329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8556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372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4012" y="756700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1" name="Shape 11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1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flipH="1">
            <a:off x="7595937" y="4602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7" name="Shape 17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311700" y="1399399"/>
            <a:ext cx="2808000" cy="2784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200" cy="1574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pen Sans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lang="en"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novakn@mcmaster.ca" TargetMode="External"/><Relationship Id="rId2" Type="http://schemas.openxmlformats.org/officeDocument/2006/relationships/hyperlink" Target="http://www.getrather.com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Rather 2.0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Joel, Erin, Nik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exactly does Rather do?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Filters memes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Filters Statuses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Can selectively filter for a user</a:t>
            </a:r>
          </a:p>
          <a:p>
            <a:pPr marL="457200" lvl="0" indent="-228600">
              <a:spcBef>
                <a:spcPts val="0"/>
              </a:spcBef>
            </a:pPr>
            <a:r>
              <a:rPr lang="en"/>
              <a:t>Filters images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0125" y="180550"/>
            <a:ext cx="3413975" cy="3538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774" y="2647025"/>
            <a:ext cx="3366650" cy="2243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Who is this for?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Everyone who uses Facebook but has topics they would like to avoid appearing in their feed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PTSD survivors, NSFW imagery, annoying imagery.</a:t>
            </a:r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197" y="2578900"/>
            <a:ext cx="2865375" cy="190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5699" y="2578900"/>
            <a:ext cx="2684236" cy="190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21037" y="2475700"/>
            <a:ext cx="2115175" cy="211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Limitations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Due to the wide range of API’s used, in order to preserve information hiding limiting the scope to one social media website Facebook was needed.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Only works in Chrome due to this being a Chrome extension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About 50% of internet browser's use Chrome.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Originally written to work on every webpage but this caused some issues with safety testing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22"/>
            <a:ext cx="9144001" cy="5127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Us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http://www.getrather.com</a:t>
            </a:r>
            <a:r>
              <a:rPr lang="en-CA" dirty="0" smtClean="0">
                <a:hlinkClick r:id="rId2"/>
              </a:rPr>
              <a:t>/</a:t>
            </a:r>
            <a:endParaRPr lang="en-CA" dirty="0" smtClean="0"/>
          </a:p>
          <a:p>
            <a:r>
              <a:rPr lang="en-US" dirty="0" smtClean="0">
                <a:hlinkClick r:id="rId3"/>
              </a:rPr>
              <a:t>novakn@mcmaster.ca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8904974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</Words>
  <Application>Microsoft Office PowerPoint</Application>
  <PresentationFormat>On-screen Show (16:9)</PresentationFormat>
  <Paragraphs>22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Open Sans</vt:lpstr>
      <vt:lpstr>Economica</vt:lpstr>
      <vt:lpstr>Arial</vt:lpstr>
      <vt:lpstr>luxe</vt:lpstr>
      <vt:lpstr>Rather 2.0</vt:lpstr>
      <vt:lpstr>What exactly does Rather do?</vt:lpstr>
      <vt:lpstr>Who is this for?</vt:lpstr>
      <vt:lpstr>Limitations</vt:lpstr>
      <vt:lpstr>PowerPoint Presentation</vt:lpstr>
      <vt:lpstr>PowerPoint Presentation</vt:lpstr>
      <vt:lpstr>Contact Us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Rather 2.0</dc:title>
  <cp:lastModifiedBy>Nik Novak</cp:lastModifiedBy>
  <cp:revision>1</cp:revision>
  <dcterms:modified xsi:type="dcterms:W3CDTF">2016-11-30T15:49:20Z</dcterms:modified>
</cp:coreProperties>
</file>